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因此实际做法并不是单纯的替换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13685</Words>
  <Application>WPS 演示</Application>
  <PresentationFormat>宽屏</PresentationFormat>
  <Paragraphs>853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695</cp:revision>
  <dcterms:created xsi:type="dcterms:W3CDTF">2023-03-09T06:14:12Z</dcterms:created>
  <dcterms:modified xsi:type="dcterms:W3CDTF">2023-03-09T06:14:12Z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